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DA134-D62E-40D5-81F9-714D0C23F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E51096-1F71-4B49-A094-F9ED3E6A0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D35EC-CEFE-4ED5-A269-CD024D19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77147-30B4-4D80-953F-1C61B8E6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25CA2-12AB-4F59-9BE3-344FB7F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9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BE4F1-C393-463C-94AB-2520EA17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EB050F-C844-4B14-84AC-932178A3A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10114-FAFD-4A28-BB7E-45B864AE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C254C-87BE-4D2D-908E-775D3887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59208-075D-4918-A39C-E7CA9AEC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30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6FA2E9-5C3A-4039-BF7A-53396C461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6DF80F-5655-4B16-A21E-BDE864871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B101B-1C24-42E9-8472-FD01E5B92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5ED45D-BCE5-48A4-A0AE-4A939597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B41FA-E199-4273-B0E8-46381D4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15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B953A-B726-4F8F-8561-A20533BC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FEE69-76D2-4719-9FAC-2D9F833F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1C852-2E76-4BF4-A19A-196975F0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E5FE2-3571-441E-B86A-996ADF55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6217B-32FE-46AF-8E60-4301A881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40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1E3A9-640A-4A4E-8724-F16D11D7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F6D3D-0C86-4FF6-945E-8A8EFF46D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75C1E-2BFD-4127-91FB-1F8FEB46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85C30-0300-411D-8424-1E30BB44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F6ED6-BF0E-4284-B700-4AB70500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9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961C4-6094-49C7-88AB-8C19FE2C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522DD-B5F2-43E0-84FB-250723D29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75C8E-E47D-4191-A247-44B0677EC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9175A-E3E5-46C3-9458-96D7C4ED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3CB6AD-E946-4961-84C7-C72E1889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CA6135-AAFE-45D8-8930-9FD476EB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5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4B1F-D5E3-4D3B-94F1-FB92AFB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CD929-4931-482C-A464-3FE6D301C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C3FC1-D381-43A0-9EAE-D3ABF5CA9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95FCC2-1A93-4D8F-8B3C-88842CE1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D5B9A2-96AB-415C-AF12-A348FD07C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1B7B2B-594B-4F21-B519-968732CB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2D95B5-FBDC-444D-B64F-854F268C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02BA91-0805-40E4-B335-07FA3D37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857F7-BD1A-4738-97E5-C3D7148E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07A38E-D260-4292-BCAB-0A7F2FF0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53853E-1721-48C2-8997-5F89DBF0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689AD-E6AE-4854-B835-5D6C46E6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7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76AF39-4512-40D7-AED9-FEF87189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02E193-51E5-4216-B5CE-FDDFD388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95AE21-587A-4969-A65B-091CDFE8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4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66A05-FC1E-4824-9348-0B2E887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BF439-8525-421A-9E58-766F18CE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C137E-4905-41FB-BC54-96F1F8B13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967E77-ADC5-41DB-9502-D37BC838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40CA1-623D-486C-BFCB-398F936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F748D0-2802-4E29-AD77-5DC925D6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32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DE97E-584D-44E8-8318-51BCD80D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91139D-5406-4D05-AEF0-AA438D583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702DE-9AF1-4F76-8AEC-2CEDCC41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E2F5EF-5A56-40A1-B4AD-DD65A706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E5B85-9B94-4073-B62B-99823735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E02414-3089-44CE-9E07-43ED0089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08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DC14BF-15BC-441A-97C5-9B17F1F0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BF512-6C55-4CAA-A3EA-45443E938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ADA5F-BAD2-4C8F-A103-1548DD3B5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49345-873E-4BCD-934A-6F1C9A201E78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4ABF5-B900-4984-97DE-B6BB382AC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456D4-D915-48D2-8320-4C777BC91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EBCAB-5BA5-4091-A8F1-29FAC7C57B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6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BBA94-1017-4B4C-A823-998704DC9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照片合成</a:t>
            </a:r>
          </a:p>
        </p:txBody>
      </p:sp>
    </p:spTree>
    <p:extLst>
      <p:ext uri="{BB962C8B-B14F-4D97-AF65-F5344CB8AC3E}">
        <p14:creationId xmlns:p14="http://schemas.microsoft.com/office/powerpoint/2010/main" val="292055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2CE40-CFE8-4ECF-8EA7-F8C90A5E8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983FAE-FD26-4AE6-8019-2DD6EF0DE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89DEC3B-FF60-4097-AC8E-C0717623FEBB}"/>
              </a:ext>
            </a:extLst>
          </p:cNvPr>
          <p:cNvGrpSpPr/>
          <p:nvPr/>
        </p:nvGrpSpPr>
        <p:grpSpPr>
          <a:xfrm>
            <a:off x="1168400" y="2316163"/>
            <a:ext cx="10068560" cy="3538999"/>
            <a:chOff x="-706291" y="1727200"/>
            <a:chExt cx="13426611" cy="47193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1A54E9F-D999-4A83-A35E-8112A5F1D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" t="17704" r="6916" b="13481"/>
            <a:stretch/>
          </p:blipFill>
          <p:spPr>
            <a:xfrm>
              <a:off x="-706291" y="1727200"/>
              <a:ext cx="10596880" cy="4719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8AC0EC4-EA42-4EEC-A068-941B26B2B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7" r="24914" b="24889"/>
            <a:stretch/>
          </p:blipFill>
          <p:spPr>
            <a:xfrm>
              <a:off x="9890589" y="1727200"/>
              <a:ext cx="2829731" cy="4719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52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F542B9-7D4D-4CB5-A77E-54CA9C0AD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68" y="513238"/>
            <a:ext cx="4970832" cy="5831523"/>
          </a:xfr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788CDC76-EE09-4D36-891E-A1537BC8F789}"/>
              </a:ext>
            </a:extLst>
          </p:cNvPr>
          <p:cNvGrpSpPr/>
          <p:nvPr/>
        </p:nvGrpSpPr>
        <p:grpSpPr>
          <a:xfrm>
            <a:off x="6375096" y="513239"/>
            <a:ext cx="3269418" cy="291765"/>
            <a:chOff x="6375096" y="513239"/>
            <a:chExt cx="3269418" cy="291765"/>
          </a:xfrm>
        </p:grpSpPr>
        <p:pic>
          <p:nvPicPr>
            <p:cNvPr id="11" name="内容占位符 4">
              <a:extLst>
                <a:ext uri="{FF2B5EF4-FFF2-40B4-BE49-F238E27FC236}">
                  <a16:creationId xmlns:a16="http://schemas.microsoft.com/office/drawing/2014/main" id="{B1BE2CFE-4E3C-49B1-A080-C8EC13ED0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" r="93016" b="97925"/>
            <a:stretch/>
          </p:blipFill>
          <p:spPr>
            <a:xfrm>
              <a:off x="6375096" y="515702"/>
              <a:ext cx="616831" cy="289302"/>
            </a:xfrm>
            <a:prstGeom prst="rect">
              <a:avLst/>
            </a:prstGeom>
          </p:spPr>
        </p:pic>
        <p:pic>
          <p:nvPicPr>
            <p:cNvPr id="12" name="内容占位符 4">
              <a:extLst>
                <a:ext uri="{FF2B5EF4-FFF2-40B4-BE49-F238E27FC236}">
                  <a16:creationId xmlns:a16="http://schemas.microsoft.com/office/drawing/2014/main" id="{33EA51AE-A575-4644-ABC8-FBE35F7CC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7" t="97" r="31359" b="97722"/>
            <a:stretch/>
          </p:blipFill>
          <p:spPr>
            <a:xfrm>
              <a:off x="8236580" y="513239"/>
              <a:ext cx="1407934" cy="289303"/>
            </a:xfrm>
            <a:prstGeom prst="rect">
              <a:avLst/>
            </a:prstGeom>
          </p:spPr>
        </p:pic>
        <p:pic>
          <p:nvPicPr>
            <p:cNvPr id="13" name="内容占位符 4">
              <a:extLst>
                <a:ext uri="{FF2B5EF4-FFF2-40B4-BE49-F238E27FC236}">
                  <a16:creationId xmlns:a16="http://schemas.microsoft.com/office/drawing/2014/main" id="{07C454CC-1526-4AA8-9FA9-28B252F0B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" t="4" r="85953" b="97925"/>
            <a:stretch/>
          </p:blipFill>
          <p:spPr>
            <a:xfrm>
              <a:off x="6968293" y="515702"/>
              <a:ext cx="600199" cy="288789"/>
            </a:xfrm>
            <a:prstGeom prst="rect">
              <a:avLst/>
            </a:prstGeom>
          </p:spPr>
        </p:pic>
        <p:pic>
          <p:nvPicPr>
            <p:cNvPr id="16" name="内容占位符 4">
              <a:extLst>
                <a:ext uri="{FF2B5EF4-FFF2-40B4-BE49-F238E27FC236}">
                  <a16:creationId xmlns:a16="http://schemas.microsoft.com/office/drawing/2014/main" id="{E6A6F214-C58E-4FF7-B6D8-ADEB8333E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8" t="2" r="77841" b="97925"/>
            <a:stretch/>
          </p:blipFill>
          <p:spPr>
            <a:xfrm>
              <a:off x="7559304" y="515702"/>
              <a:ext cx="671792" cy="289103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7F3FF3E-7FCE-4529-82D3-A48033BEE168}"/>
              </a:ext>
            </a:extLst>
          </p:cNvPr>
          <p:cNvGrpSpPr/>
          <p:nvPr/>
        </p:nvGrpSpPr>
        <p:grpSpPr>
          <a:xfrm>
            <a:off x="6400916" y="5190410"/>
            <a:ext cx="4952884" cy="288789"/>
            <a:chOff x="6400916" y="5190410"/>
            <a:chExt cx="4952884" cy="28878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1D6EBA7-AB33-4268-8D9B-EB9B3C556631}"/>
                </a:ext>
              </a:extLst>
            </p:cNvPr>
            <p:cNvGrpSpPr/>
            <p:nvPr/>
          </p:nvGrpSpPr>
          <p:grpSpPr>
            <a:xfrm>
              <a:off x="6400916" y="5190410"/>
              <a:ext cx="4952884" cy="288789"/>
              <a:chOff x="6400916" y="5190410"/>
              <a:chExt cx="4952884" cy="288789"/>
            </a:xfrm>
          </p:grpSpPr>
          <p:pic>
            <p:nvPicPr>
              <p:cNvPr id="6" name="内容占位符 4">
                <a:extLst>
                  <a:ext uri="{FF2B5EF4-FFF2-40B4-BE49-F238E27FC236}">
                    <a16:creationId xmlns:a16="http://schemas.microsoft.com/office/drawing/2014/main" id="{1882699E-98BD-4712-AF16-E5D7D71F8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4" t="82301" r="92506" b="15605"/>
              <a:stretch/>
            </p:blipFill>
            <p:spPr>
              <a:xfrm>
                <a:off x="6400916" y="5190410"/>
                <a:ext cx="702438" cy="28878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内容占位符 4">
                <a:extLst>
                  <a:ext uri="{FF2B5EF4-FFF2-40B4-BE49-F238E27FC236}">
                    <a16:creationId xmlns:a16="http://schemas.microsoft.com/office/drawing/2014/main" id="{7807991C-011B-448E-8309-2E4B342237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03" t="82413" r="24101" b="15802"/>
              <a:stretch/>
            </p:blipFill>
            <p:spPr>
              <a:xfrm>
                <a:off x="7947759" y="5201483"/>
                <a:ext cx="3406041" cy="27771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内容占位符 4">
                <a:extLst>
                  <a:ext uri="{FF2B5EF4-FFF2-40B4-BE49-F238E27FC236}">
                    <a16:creationId xmlns:a16="http://schemas.microsoft.com/office/drawing/2014/main" id="{7615F5BC-19CB-41C9-91E6-EDF0D524E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79" t="82301" r="86865" b="15605"/>
              <a:stretch/>
            </p:blipFill>
            <p:spPr>
              <a:xfrm>
                <a:off x="7103354" y="5201483"/>
                <a:ext cx="300857" cy="27771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内容占位符 4">
                <a:extLst>
                  <a:ext uri="{FF2B5EF4-FFF2-40B4-BE49-F238E27FC236}">
                    <a16:creationId xmlns:a16="http://schemas.microsoft.com/office/drawing/2014/main" id="{6F6238BB-1140-4147-A937-2B2272291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58" t="82301" r="76393" b="15605"/>
              <a:stretch/>
            </p:blipFill>
            <p:spPr>
              <a:xfrm>
                <a:off x="7353458" y="5201483"/>
                <a:ext cx="753190" cy="27771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7CC879-A90F-4BB1-AF66-B91D5C0D30B9}"/>
                </a:ext>
              </a:extLst>
            </p:cNvPr>
            <p:cNvSpPr/>
            <p:nvPr/>
          </p:nvSpPr>
          <p:spPr>
            <a:xfrm>
              <a:off x="6400916" y="5190410"/>
              <a:ext cx="4952884" cy="2887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98A8335-9EA2-4B37-9FA3-62892A39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9"/>
          <a:stretch/>
        </p:blipFill>
        <p:spPr>
          <a:xfrm>
            <a:off x="-534478" y="513237"/>
            <a:ext cx="6935394" cy="35269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97C37FC-0341-4E69-AF09-975015D6A8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8" b="16089"/>
          <a:stretch/>
        </p:blipFill>
        <p:spPr>
          <a:xfrm>
            <a:off x="-542036" y="3868605"/>
            <a:ext cx="6932563" cy="2473693"/>
          </a:xfrm>
          <a:prstGeom prst="rect">
            <a:avLst/>
          </a:prstGeom>
        </p:spPr>
      </p:pic>
      <p:sp>
        <p:nvSpPr>
          <p:cNvPr id="30" name="箭头: V 形 29">
            <a:extLst>
              <a:ext uri="{FF2B5EF4-FFF2-40B4-BE49-F238E27FC236}">
                <a16:creationId xmlns:a16="http://schemas.microsoft.com/office/drawing/2014/main" id="{CC986EEB-48BB-412E-A6B4-FDB96319D13B}"/>
              </a:ext>
            </a:extLst>
          </p:cNvPr>
          <p:cNvSpPr/>
          <p:nvPr/>
        </p:nvSpPr>
        <p:spPr>
          <a:xfrm rot="16200000">
            <a:off x="2605279" y="5688611"/>
            <a:ext cx="327259" cy="303116"/>
          </a:xfrm>
          <a:prstGeom prst="chevron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4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399DF7-B0B1-421B-B272-0935D88B0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2" t="11136" r="34392" b="18429"/>
          <a:stretch/>
        </p:blipFill>
        <p:spPr>
          <a:xfrm>
            <a:off x="8642219" y="106797"/>
            <a:ext cx="2711581" cy="664440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E6FEA5-3F03-4503-8AD0-B3F1856A5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28420" b="6815"/>
          <a:stretch/>
        </p:blipFill>
        <p:spPr>
          <a:xfrm>
            <a:off x="1073019" y="106797"/>
            <a:ext cx="7569200" cy="44416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B3A5E3-0A05-4003-B69F-6907957D7C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9" t="29685" r="12521" b="1"/>
          <a:stretch/>
        </p:blipFill>
        <p:spPr>
          <a:xfrm>
            <a:off x="5228459" y="2395728"/>
            <a:ext cx="3413760" cy="4355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468977-FD46-4CB4-A52C-F635592C71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r="11370"/>
          <a:stretch/>
        </p:blipFill>
        <p:spPr>
          <a:xfrm>
            <a:off x="2796368" y="3863367"/>
            <a:ext cx="3413760" cy="2887836"/>
          </a:xfrm>
          <a:prstGeom prst="rect">
            <a:avLst/>
          </a:prstGeom>
        </p:spPr>
      </p:pic>
      <p:sp>
        <p:nvSpPr>
          <p:cNvPr id="19" name="箭头: V 形 18">
            <a:extLst>
              <a:ext uri="{FF2B5EF4-FFF2-40B4-BE49-F238E27FC236}">
                <a16:creationId xmlns:a16="http://schemas.microsoft.com/office/drawing/2014/main" id="{5DE46878-0572-4FE2-81FE-071230D2391B}"/>
              </a:ext>
            </a:extLst>
          </p:cNvPr>
          <p:cNvSpPr/>
          <p:nvPr/>
        </p:nvSpPr>
        <p:spPr>
          <a:xfrm rot="16200000">
            <a:off x="4380191" y="6385062"/>
            <a:ext cx="327259" cy="303116"/>
          </a:xfrm>
          <a:prstGeom prst="chevron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94515B-EB17-4A15-8AD7-4CB45C8E2C89}"/>
              </a:ext>
            </a:extLst>
          </p:cNvPr>
          <p:cNvGrpSpPr/>
          <p:nvPr/>
        </p:nvGrpSpPr>
        <p:grpSpPr>
          <a:xfrm>
            <a:off x="1073019" y="4548421"/>
            <a:ext cx="1723349" cy="2202782"/>
            <a:chOff x="1073019" y="4548421"/>
            <a:chExt cx="1723349" cy="220278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6DA9FFC-E40E-4DE7-AFC5-193178B16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00" b="1835"/>
            <a:stretch/>
          </p:blipFill>
          <p:spPr>
            <a:xfrm>
              <a:off x="1073019" y="4777156"/>
              <a:ext cx="1723349" cy="197404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2F81ABD-65D0-4C5E-9885-74034BAB1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2147"/>
            <a:stretch/>
          </p:blipFill>
          <p:spPr>
            <a:xfrm>
              <a:off x="1073019" y="4548421"/>
              <a:ext cx="1723349" cy="223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35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118A38FD-32B5-4897-A0F8-CCEB7B7AAB98}"/>
              </a:ext>
            </a:extLst>
          </p:cNvPr>
          <p:cNvGrpSpPr/>
          <p:nvPr/>
        </p:nvGrpSpPr>
        <p:grpSpPr>
          <a:xfrm>
            <a:off x="858640" y="1565564"/>
            <a:ext cx="11853921" cy="4224461"/>
            <a:chOff x="858640" y="1565564"/>
            <a:chExt cx="11853921" cy="422446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275341D-D3C6-49B5-A929-EEB7A968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40" y="1565564"/>
              <a:ext cx="5678113" cy="4201119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73D773-8F76-413D-A6A1-5A9D999FBDBA}"/>
                </a:ext>
              </a:extLst>
            </p:cNvPr>
            <p:cNvGrpSpPr/>
            <p:nvPr/>
          </p:nvGrpSpPr>
          <p:grpSpPr>
            <a:xfrm>
              <a:off x="3208947" y="1565564"/>
              <a:ext cx="9503614" cy="4224461"/>
              <a:chOff x="2752759" y="3113917"/>
              <a:chExt cx="6145013" cy="273152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FB19411-05DC-4680-9D2B-E2E1ABCB1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43" r="17727" b="6212"/>
              <a:stretch/>
            </p:blipFill>
            <p:spPr>
              <a:xfrm>
                <a:off x="4904510" y="3113917"/>
                <a:ext cx="3671454" cy="2731526"/>
              </a:xfrm>
              <a:prstGeom prst="rect">
                <a:avLst/>
              </a:prstGeom>
            </p:spPr>
          </p:pic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82B50C5-D2FE-43BD-8E4C-D96B89C9DC1E}"/>
                  </a:ext>
                </a:extLst>
              </p:cNvPr>
              <p:cNvCxnSpPr/>
              <p:nvPr/>
            </p:nvCxnSpPr>
            <p:spPr>
              <a:xfrm>
                <a:off x="2752759" y="5084619"/>
                <a:ext cx="845127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A4AECFBA-813D-4404-87AC-DE2BAEBBDC1F}"/>
                  </a:ext>
                </a:extLst>
              </p:cNvPr>
              <p:cNvCxnSpPr/>
              <p:nvPr/>
            </p:nvCxnSpPr>
            <p:spPr>
              <a:xfrm>
                <a:off x="6442364" y="5084619"/>
                <a:ext cx="845127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ACA52D1C-1243-4BD2-875D-13A6B62A6435}"/>
                  </a:ext>
                </a:extLst>
              </p:cNvPr>
              <p:cNvSpPr txBox="1"/>
              <p:nvPr/>
            </p:nvSpPr>
            <p:spPr>
              <a:xfrm>
                <a:off x="3545436" y="4746306"/>
                <a:ext cx="2148167" cy="33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特等提名奖</a:t>
                </a: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221C8E9D-CB2E-4D15-88F1-A2DC90FB5901}"/>
                  </a:ext>
                </a:extLst>
              </p:cNvPr>
              <p:cNvSpPr txBox="1"/>
              <p:nvPr/>
            </p:nvSpPr>
            <p:spPr>
              <a:xfrm>
                <a:off x="7287491" y="4799003"/>
                <a:ext cx="16102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一等奖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820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0" y="4419600"/>
            <a:ext cx="167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算法程序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500+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b="8625"/>
          <a:stretch>
            <a:fillRect/>
          </a:stretch>
        </p:blipFill>
        <p:spPr bwMode="auto">
          <a:xfrm>
            <a:off x="5874933" y="3315639"/>
            <a:ext cx="6317067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071184" y="4259875"/>
            <a:ext cx="182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搜索引擎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089" y="541609"/>
            <a:ext cx="3657600" cy="277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470454" y="1642024"/>
            <a:ext cx="1095895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笑脸检测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99499" y="3084676"/>
            <a:ext cx="40195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806562" y="4259874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聊天软件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D090058-D638-4E1C-B7D9-4998481BE19D}"/>
              </a:ext>
            </a:extLst>
          </p:cNvPr>
          <p:cNvGrpSpPr/>
          <p:nvPr/>
        </p:nvGrpSpPr>
        <p:grpSpPr>
          <a:xfrm>
            <a:off x="8251480" y="420904"/>
            <a:ext cx="3866028" cy="2779254"/>
            <a:chOff x="996959" y="1059446"/>
            <a:chExt cx="7772800" cy="558779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FBFF113-AD7F-44BF-8542-DBC47E52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959" y="3131127"/>
              <a:ext cx="7772800" cy="351611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E2D4E6A-4BE9-4CFF-A5BB-CA2B20132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2463"/>
            <a:stretch/>
          </p:blipFill>
          <p:spPr>
            <a:xfrm>
              <a:off x="996959" y="1059446"/>
              <a:ext cx="7772799" cy="2071681"/>
            </a:xfrm>
            <a:prstGeom prst="rect">
              <a:avLst/>
            </a:prstGeom>
          </p:spPr>
        </p:pic>
      </p:grpSp>
      <p:sp>
        <p:nvSpPr>
          <p:cNvPr id="25" name="TextBox 9">
            <a:extLst>
              <a:ext uri="{FF2B5EF4-FFF2-40B4-BE49-F238E27FC236}">
                <a16:creationId xmlns:a16="http://schemas.microsoft.com/office/drawing/2014/main" id="{33528610-E304-47B3-BCF9-DB7D8D470A53}"/>
              </a:ext>
            </a:extLst>
          </p:cNvPr>
          <p:cNvSpPr txBox="1"/>
          <p:nvPr/>
        </p:nvSpPr>
        <p:spPr>
          <a:xfrm>
            <a:off x="9894483" y="2792288"/>
            <a:ext cx="182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购物网站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D7FB13-4928-4F29-AC47-396CB637D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058" y="867039"/>
            <a:ext cx="2485239" cy="2212771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4E8A10FA-751F-4FDE-B2D5-5AE5C9F2D37D}"/>
              </a:ext>
            </a:extLst>
          </p:cNvPr>
          <p:cNvSpPr txBox="1"/>
          <p:nvPr/>
        </p:nvSpPr>
        <p:spPr>
          <a:xfrm>
            <a:off x="3152890" y="1019265"/>
            <a:ext cx="1507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安全漏洞利用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D8B44DB-516C-4038-B69D-82F94D09B55B}"/>
              </a:ext>
            </a:extLst>
          </p:cNvPr>
          <p:cNvPicPr/>
          <p:nvPr/>
        </p:nvPicPr>
        <p:blipFill>
          <a:blip r:embed="rId8" cstate="print"/>
          <a:srcRect r="48207"/>
          <a:stretch>
            <a:fillRect/>
          </a:stretch>
        </p:blipFill>
        <p:spPr bwMode="auto">
          <a:xfrm>
            <a:off x="145314" y="4259874"/>
            <a:ext cx="1754185" cy="19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8B88F6E0-1C44-4914-9189-5782724DC839}"/>
              </a:ext>
            </a:extLst>
          </p:cNvPr>
          <p:cNvSpPr txBox="1"/>
          <p:nvPr/>
        </p:nvSpPr>
        <p:spPr>
          <a:xfrm>
            <a:off x="191721" y="3672666"/>
            <a:ext cx="216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刷算法题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25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6E5EE-4857-496B-A5B7-4E92E523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D380F7D-6631-40B4-AECB-5BE8822D6F2E}"/>
              </a:ext>
            </a:extLst>
          </p:cNvPr>
          <p:cNvPicPr/>
          <p:nvPr/>
        </p:nvPicPr>
        <p:blipFill>
          <a:blip r:embed="rId2" cstate="print"/>
          <a:srcRect t="28434" b="35422"/>
          <a:stretch>
            <a:fillRect/>
          </a:stretch>
        </p:blipFill>
        <p:spPr>
          <a:xfrm>
            <a:off x="3435073" y="2497804"/>
            <a:ext cx="3130623" cy="848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3EFAD1-D3BA-4C67-9CA9-B34381D946BE}"/>
              </a:ext>
            </a:extLst>
          </p:cNvPr>
          <p:cNvPicPr/>
          <p:nvPr/>
        </p:nvPicPr>
        <p:blipFill>
          <a:blip r:embed="rId3" cstate="print"/>
          <a:srcRect r="48207"/>
          <a:stretch>
            <a:fillRect/>
          </a:stretch>
        </p:blipFill>
        <p:spPr bwMode="auto">
          <a:xfrm>
            <a:off x="3715131" y="4204456"/>
            <a:ext cx="1667335" cy="18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904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</Words>
  <Application>Microsoft Office PowerPoint</Application>
  <PresentationFormat>宽屏</PresentationFormat>
  <Paragraphs>10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楷体</vt:lpstr>
      <vt:lpstr>Arial</vt:lpstr>
      <vt:lpstr>Office 主题​​</vt:lpstr>
      <vt:lpstr>照片合成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嘉乐</dc:creator>
  <cp:lastModifiedBy>张 嘉乐</cp:lastModifiedBy>
  <cp:revision>27</cp:revision>
  <dcterms:created xsi:type="dcterms:W3CDTF">2021-05-31T10:08:36Z</dcterms:created>
  <dcterms:modified xsi:type="dcterms:W3CDTF">2021-05-31T16:09:37Z</dcterms:modified>
</cp:coreProperties>
</file>